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MavenPro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curso: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Desarrollo de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Desarrollo de bases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Curso puramente técnico.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Alguien ya sabe programar?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-Grupos de trabajo con un Ingeniero o mas cada uno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72527606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72527606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 entre un notebook y codigo normal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abrir 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Partes de 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Partes Visual Code Studio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72527606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72527606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abrir 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f21efd27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f21efd27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72527606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72527606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72527606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72527606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Python puramente a traves de consola?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cuesta programar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requiere un ide o un editor de texto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IDE: Entorno de desarrollo integrado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72527606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72527606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 Studio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 de la computadora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necesario instalar todos los paquetes localmente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72527606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72527606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Pycharm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Editor de codigo fuente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Automatizaciones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Autocompletados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Depuradores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Etc.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72527606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72527606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Notebooks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72527606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72527606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Notebooks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72527606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72527606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Suite para ciencia de datos principalmente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gestor de entorno y paquetes, con mas de 720 paquetes de codigo abierto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72527606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72527606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Abarca los conceptos anteriores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 en instancias de Google Cloud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necesita procesamiento local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741700" y="1635300"/>
            <a:ext cx="5596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Software y bases de datos</a:t>
            </a:r>
            <a:endParaRPr sz="60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41700" y="39255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Especialización en Bioinformática y Biocomputación Molecular Biomédica.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0" y="83725"/>
            <a:ext cx="901775" cy="9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88" y="500738"/>
            <a:ext cx="4142024" cy="414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475" y="956737"/>
            <a:ext cx="3230025" cy="32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2"/>
          <p:cNvSpPr txBox="1"/>
          <p:nvPr/>
        </p:nvSpPr>
        <p:spPr>
          <a:xfrm>
            <a:off x="6046313" y="4259925"/>
            <a:ext cx="12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Google Colab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22"/>
          <p:cNvSpPr txBox="1"/>
          <p:nvPr/>
        </p:nvSpPr>
        <p:spPr>
          <a:xfrm>
            <a:off x="2123009" y="4702900"/>
            <a:ext cx="13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Python 3.xx.x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06" y="1497262"/>
            <a:ext cx="3483676" cy="21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554" y="2571751"/>
            <a:ext cx="3405975" cy="1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3"/>
          <p:cNvSpPr txBox="1"/>
          <p:nvPr/>
        </p:nvSpPr>
        <p:spPr>
          <a:xfrm>
            <a:off x="1738588" y="4036650"/>
            <a:ext cx="11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Markdown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23"/>
          <p:cNvSpPr txBox="1"/>
          <p:nvPr/>
        </p:nvSpPr>
        <p:spPr>
          <a:xfrm>
            <a:off x="6239438" y="4036650"/>
            <a:ext cx="8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LaTeX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8" name="Google Shape;3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200" y="159449"/>
            <a:ext cx="1748701" cy="177117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3"/>
          <p:cNvSpPr txBox="1"/>
          <p:nvPr/>
        </p:nvSpPr>
        <p:spPr>
          <a:xfrm>
            <a:off x="6239425" y="1791050"/>
            <a:ext cx="9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Overleaf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/>
          <p:nvPr>
            <p:ph type="ctrTitle"/>
          </p:nvPr>
        </p:nvSpPr>
        <p:spPr>
          <a:xfrm>
            <a:off x="2272200" y="1635300"/>
            <a:ext cx="4599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Gracias</a:t>
            </a:r>
            <a:endParaRPr sz="9600"/>
          </a:p>
        </p:txBody>
      </p:sp>
      <p:sp>
        <p:nvSpPr>
          <p:cNvPr id="345" name="Google Shape;345;p24"/>
          <p:cNvSpPr txBox="1"/>
          <p:nvPr>
            <p:ph idx="1" type="subTitle"/>
          </p:nvPr>
        </p:nvSpPr>
        <p:spPr>
          <a:xfrm>
            <a:off x="79175" y="4128750"/>
            <a:ext cx="27360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 A. Balsells Orellana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jbalsells@digi.usac.edu.gt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Tel: 30169594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38" y="152400"/>
            <a:ext cx="51827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25" y="40975"/>
            <a:ext cx="66715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5" y="591950"/>
            <a:ext cx="8839204" cy="366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925" y="2999475"/>
            <a:ext cx="3979924" cy="19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5" y="152400"/>
            <a:ext cx="82995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675" y="2395400"/>
            <a:ext cx="2595700" cy="25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850" y="152400"/>
            <a:ext cx="41742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00" y="152400"/>
            <a:ext cx="77906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9900"/>
            <a:ext cx="8839200" cy="400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